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25" r:id="rId5"/>
    <p:sldId id="326" r:id="rId6"/>
    <p:sldId id="327" r:id="rId7"/>
    <p:sldId id="328" r:id="rId8"/>
    <p:sldId id="329" r:id="rId9"/>
    <p:sldId id="330" r:id="rId10"/>
    <p:sldId id="331" r:id="rId11"/>
    <p:sldId id="340" r:id="rId12"/>
    <p:sldId id="341" r:id="rId13"/>
    <p:sldId id="342" r:id="rId14"/>
    <p:sldId id="343" r:id="rId15"/>
    <p:sldId id="344" r:id="rId16"/>
    <p:sldId id="338" r:id="rId17"/>
    <p:sldId id="345" r:id="rId18"/>
    <p:sldId id="339" r:id="rId19"/>
    <p:sldId id="34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0174" autoAdjust="0"/>
  </p:normalViewPr>
  <p:slideViewPr>
    <p:cSldViewPr snapToGrid="0">
      <p:cViewPr varScale="1">
        <p:scale>
          <a:sx n="79" d="100"/>
          <a:sy n="79" d="100"/>
        </p:scale>
        <p:origin x="835" y="3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63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bramanikavitha/Python-Project" TargetMode="Externa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guides.com/python-tkinter-quiz/" TargetMode="External"/><Relationship Id="rId2" Type="http://schemas.openxmlformats.org/officeDocument/2006/relationships/hyperlink" Target="https://www.geeksforgeeks.org/python-mcq-quiz-game-using-tkinter/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tri dish with some transparent capsules">
            <a:extLst>
              <a:ext uri="{FF2B5EF4-FFF2-40B4-BE49-F238E27FC236}">
                <a16:creationId xmlns:a16="http://schemas.microsoft.com/office/drawing/2014/main" id="{F8B829FC-0ACD-46C3-5D7E-74FB2C721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520"/>
            <a:ext cx="10515600" cy="1183520"/>
          </a:xfrm>
        </p:spPr>
        <p:txBody>
          <a:bodyPr/>
          <a:lstStyle/>
          <a:p>
            <a:r>
              <a:rPr lang="en-US" sz="2800" dirty="0"/>
              <a:t>MCQ </a:t>
            </a:r>
            <a:r>
              <a:rPr lang="en-US" sz="2800" dirty="0" err="1"/>
              <a:t>QuIz</a:t>
            </a:r>
            <a:r>
              <a:rPr lang="en-US" sz="2800" dirty="0"/>
              <a:t> game using Python and GUI 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2284" y="3973956"/>
            <a:ext cx="2764869" cy="645714"/>
          </a:xfrm>
        </p:spPr>
        <p:txBody>
          <a:bodyPr/>
          <a:lstStyle/>
          <a:p>
            <a:r>
              <a:rPr lang="en-US" sz="2000" b="1" dirty="0">
                <a:latin typeface="+mj-lt"/>
              </a:rPr>
              <a:t>Presented by</a:t>
            </a:r>
          </a:p>
          <a:p>
            <a:r>
              <a:rPr lang="en-US" sz="2000" b="1" dirty="0">
                <a:latin typeface="+mj-lt"/>
              </a:rPr>
              <a:t>Kavitha </a:t>
            </a:r>
            <a:r>
              <a:rPr lang="en-US" sz="2000" b="1" dirty="0" err="1">
                <a:latin typeface="+mj-lt"/>
              </a:rPr>
              <a:t>subramani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FFA1F-F021-E36B-26D3-6713ACF726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224C7-B15D-B6DF-9B3E-9B599D01CE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31559" y="1583842"/>
            <a:ext cx="1905306" cy="45719"/>
          </a:xfrm>
        </p:spPr>
        <p:txBody>
          <a:bodyPr/>
          <a:lstStyle/>
          <a:p>
            <a:r>
              <a:rPr lang="en-US" dirty="0"/>
              <a:t>QUIZ APP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0ABCF-D885-D0D4-63DB-181D79C7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00063"/>
            <a:ext cx="4768305" cy="5786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8DA1DE-C2AA-D3C2-3D66-D1BD6B4CD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13" y="619125"/>
            <a:ext cx="5043487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8FD1D-E312-981A-95AC-9235B21B4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AA9F3-34CD-0C03-DB7D-114F417D2D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181532" y="1503241"/>
            <a:ext cx="1774678" cy="76293"/>
          </a:xfrm>
        </p:spPr>
        <p:txBody>
          <a:bodyPr/>
          <a:lstStyle/>
          <a:p>
            <a:r>
              <a:rPr lang="en-US" dirty="0"/>
              <a:t>QUIZ APP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FC57E-E538-5CC5-AB8E-96D8F2EDE83C}"/>
              </a:ext>
            </a:extLst>
          </p:cNvPr>
          <p:cNvSpPr txBox="1"/>
          <p:nvPr/>
        </p:nvSpPr>
        <p:spPr>
          <a:xfrm>
            <a:off x="1581150" y="509588"/>
            <a:ext cx="353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874C0-91A6-CCCF-A784-5776DC34A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69" y="878919"/>
            <a:ext cx="4893500" cy="370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59B59-23BA-2294-0E1B-E8850A6A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65" y="943428"/>
            <a:ext cx="3943285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44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63936D-0349-BEAE-1D8B-3A019EA017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AA3E4-470B-38F1-7673-3A3B46D8F3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199243" y="1451497"/>
            <a:ext cx="1784352" cy="189457"/>
          </a:xfrm>
        </p:spPr>
        <p:txBody>
          <a:bodyPr/>
          <a:lstStyle/>
          <a:p>
            <a:r>
              <a:rPr lang="en-US" dirty="0"/>
              <a:t>QUIZ APP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AE0F1-F59B-DA39-EE9D-47CA7230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1819124"/>
            <a:ext cx="5609859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D4BFC-F21A-D684-DB19-AF3998D1D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467" y="1867504"/>
            <a:ext cx="4780038" cy="34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5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BCABC-85E9-BA68-F054-2D775922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83951" y="1500822"/>
            <a:ext cx="1774678" cy="81131"/>
          </a:xfrm>
        </p:spPr>
        <p:txBody>
          <a:bodyPr/>
          <a:lstStyle/>
          <a:p>
            <a:r>
              <a:rPr lang="en-US" dirty="0"/>
              <a:t>QUIZ APP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78ADB-AD70-DE7C-4643-85C48AE12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3147-27BE-7492-36B6-F405F1156F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Overall this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quiz game is a fun and interactive way to test your knowledge on a particular topic.</a:t>
            </a:r>
          </a:p>
          <a:p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sz="2000" spc="0" dirty="0">
              <a:ea typeface="+mn-lt"/>
              <a:cs typeface="+mn-lt"/>
            </a:endParaRPr>
          </a:p>
        </p:txBody>
      </p:sp>
      <p:pic>
        <p:nvPicPr>
          <p:cNvPr id="7" name="Picture Placeholder 6" descr="Test tubes with one test tube in orange with drops">
            <a:extLst>
              <a:ext uri="{FF2B5EF4-FFF2-40B4-BE49-F238E27FC236}">
                <a16:creationId xmlns:a16="http://schemas.microsoft.com/office/drawing/2014/main" id="{70A9CAB5-92AE-2C08-1CA8-8B55D552EE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1216" y="5330952"/>
            <a:ext cx="6519672" cy="1527048"/>
          </a:xfrm>
          <a:custGeom>
            <a:avLst/>
            <a:gdLst>
              <a:gd name="connsiteX0" fmla="*/ 0 w 6515097"/>
              <a:gd name="connsiteY0" fmla="*/ 0 h 2133600"/>
              <a:gd name="connsiteX1" fmla="*/ 6515097 w 6515097"/>
              <a:gd name="connsiteY1" fmla="*/ 0 h 2133600"/>
              <a:gd name="connsiteX2" fmla="*/ 6515097 w 6515097"/>
              <a:gd name="connsiteY2" fmla="*/ 2133600 h 2133600"/>
              <a:gd name="connsiteX3" fmla="*/ 0 w 6515097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5097" h="2133600">
                <a:moveTo>
                  <a:pt x="0" y="0"/>
                </a:moveTo>
                <a:lnTo>
                  <a:pt x="6515097" y="0"/>
                </a:lnTo>
                <a:lnTo>
                  <a:pt x="6515097" y="2133600"/>
                </a:lnTo>
                <a:lnTo>
                  <a:pt x="0" y="21336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420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B50F-4768-0F12-21D9-B9430C59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 for this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28D99-FF6D-D867-174B-A30033B8C8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52D42-F454-D091-48F3-A8556C44BC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09788" y="1562071"/>
            <a:ext cx="1861764" cy="45719"/>
          </a:xfrm>
        </p:spPr>
        <p:txBody>
          <a:bodyPr/>
          <a:lstStyle/>
          <a:p>
            <a:r>
              <a:rPr lang="en-US" dirty="0"/>
              <a:t>QUIZ APP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8F3F5-7ABB-6ECF-7773-4044356DD534}"/>
              </a:ext>
            </a:extLst>
          </p:cNvPr>
          <p:cNvSpPr txBox="1"/>
          <p:nvPr/>
        </p:nvSpPr>
        <p:spPr>
          <a:xfrm>
            <a:off x="877825" y="3289086"/>
            <a:ext cx="101965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hlinkClick r:id="rId2"/>
              </a:rPr>
              <a:t>subramanikavitha</a:t>
            </a:r>
            <a:r>
              <a:rPr lang="en-US" sz="4800" dirty="0">
                <a:hlinkClick r:id="rId2"/>
              </a:rPr>
              <a:t>/Python-Project: QUIZ game project (github.com)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55165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pic>
        <p:nvPicPr>
          <p:cNvPr id="22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862BA3D8-52E1-692C-F244-F7882DAD22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B8B6963-69FE-8A03-5E86-2BF855024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372698"/>
            <a:ext cx="9116568" cy="1419988"/>
          </a:xfrm>
        </p:spPr>
        <p:txBody>
          <a:bodyPr/>
          <a:lstStyle/>
          <a:p>
            <a:pPr marL="0" indent="0" algn="ctr">
              <a:lnSpc>
                <a:spcPts val="2660"/>
              </a:lnSpc>
              <a:spcBef>
                <a:spcPts val="0"/>
              </a:spcBef>
              <a:buNone/>
            </a:pPr>
            <a:endParaRPr lang="en-US" sz="3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ts val="2660"/>
              </a:lnSpc>
              <a:spcBef>
                <a:spcPts val="0"/>
              </a:spcBef>
              <a:buNone/>
            </a:pPr>
            <a:r>
              <a:rPr lang="en-US" sz="24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Contact:</a:t>
            </a:r>
          </a:p>
          <a:p>
            <a:pPr marL="0" indent="0" algn="ctr">
              <a:lnSpc>
                <a:spcPts val="2660"/>
              </a:lnSpc>
              <a:spcBef>
                <a:spcPts val="0"/>
              </a:spcBef>
              <a:buNone/>
            </a:pPr>
            <a:r>
              <a:rPr lang="en-US" sz="24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Kavitha Subramani</a:t>
            </a:r>
            <a:r>
              <a:rPr lang="en-US" sz="2400" cap="none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marL="0" indent="0" algn="ctr">
              <a:lnSpc>
                <a:spcPts val="2660"/>
              </a:lnSpc>
              <a:spcBef>
                <a:spcPts val="0"/>
              </a:spcBef>
              <a:buNone/>
            </a:pPr>
            <a:r>
              <a:rPr lang="en-US" sz="2400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kavithankl</a:t>
            </a:r>
            <a:r>
              <a:rPr lang="en-US" sz="2400" cap="none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@hotmail.com </a:t>
            </a:r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23FB-F334-FFB6-3877-388B0C26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3889F-56B0-59DA-0D14-E9890569E1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932F7-4255-B2F0-272B-7A2B8327FF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09788" y="1562071"/>
            <a:ext cx="1861764" cy="45719"/>
          </a:xfrm>
        </p:spPr>
        <p:txBody>
          <a:bodyPr/>
          <a:lstStyle/>
          <a:p>
            <a:r>
              <a:rPr lang="en-US" dirty="0"/>
              <a:t>QUIZ APP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43FF-65C1-B223-D5AD-0A367092BAEF}"/>
              </a:ext>
            </a:extLst>
          </p:cNvPr>
          <p:cNvSpPr txBox="1"/>
          <p:nvPr/>
        </p:nvSpPr>
        <p:spPr>
          <a:xfrm>
            <a:off x="3464076" y="15957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Python - MCQ Quiz Game using </a:t>
            </a:r>
            <a:r>
              <a:rPr lang="en-US" dirty="0" err="1">
                <a:hlinkClick r:id="rId2"/>
              </a:rPr>
              <a:t>Tkinter</a:t>
            </a:r>
            <a:r>
              <a:rPr lang="en-US" dirty="0">
                <a:hlinkClick r:id="rId2"/>
              </a:rPr>
              <a:t> - </a:t>
            </a:r>
            <a:r>
              <a:rPr lang="en-US" dirty="0" err="1">
                <a:hlinkClick r:id="rId2"/>
              </a:rPr>
              <a:t>GeeksforGeeks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98B6B-4659-7EFF-47FC-9D3ABBC05FBA}"/>
              </a:ext>
            </a:extLst>
          </p:cNvPr>
          <p:cNvSpPr txBox="1"/>
          <p:nvPr/>
        </p:nvSpPr>
        <p:spPr>
          <a:xfrm>
            <a:off x="3397862" y="2316629"/>
            <a:ext cx="5617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Python </a:t>
            </a:r>
            <a:r>
              <a:rPr lang="en-US" dirty="0" err="1">
                <a:hlinkClick r:id="rId3"/>
              </a:rPr>
              <a:t>Tkinter</a:t>
            </a:r>
            <a:r>
              <a:rPr lang="en-US" dirty="0">
                <a:hlinkClick r:id="rId3"/>
              </a:rPr>
              <a:t> Quiz - Complete Tutorial - Python Guides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8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Quiz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and scope</a:t>
            </a:r>
          </a:p>
          <a:p>
            <a:r>
              <a:rPr lang="en-US" dirty="0"/>
              <a:t>Technology</a:t>
            </a:r>
          </a:p>
          <a:p>
            <a:r>
              <a:rPr lang="en-US" dirty="0"/>
              <a:t>Code of the project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068D31F-E74B-A068-548D-F18DCAA673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260" b="16260"/>
          <a:stretch>
            <a:fillRect/>
          </a:stretch>
        </p:blipFill>
        <p:spPr>
          <a:xfrm>
            <a:off x="4487537" y="998040"/>
            <a:ext cx="4136425" cy="4480560"/>
          </a:xfr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Quiz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363" y="1122415"/>
            <a:ext cx="6231181" cy="526971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800" u="sng" dirty="0">
                <a:solidFill>
                  <a:srgbClr val="00B050"/>
                </a:solidFill>
                <a:effectLst/>
                <a:latin typeface=".SFUI-Regular"/>
                <a:ea typeface="Calibri" panose="020F0502020204030204" pitchFamily="34" charset="0"/>
              </a:rPr>
              <a:t>Objective:</a:t>
            </a:r>
          </a:p>
          <a:p>
            <a:pPr algn="just">
              <a:lnSpc>
                <a:spcPts val="24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objective is to create a user-friendly interface that allows users to select from a set of multiple-choice questions, answer them, and receive immediate feedback on their performance. The project may also include features such as a timer, and the ability to save and resume progress. Overall, the goal is to create a fun and educational tool for individuals looking to improve their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 knowledge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skills.</a:t>
            </a:r>
          </a:p>
          <a:p>
            <a:pPr marL="0" indent="0" algn="just">
              <a:lnSpc>
                <a:spcPts val="2400"/>
              </a:lnSpc>
              <a:buNone/>
            </a:pPr>
            <a:r>
              <a:rPr lang="en-US" sz="4000" u="sng" spc="0" dirty="0">
                <a:solidFill>
                  <a:srgbClr val="00B050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Scope</a:t>
            </a:r>
          </a:p>
          <a:p>
            <a:pPr marL="0" indent="0" algn="just">
              <a:lnSpc>
                <a:spcPts val="2400"/>
              </a:lnSpc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scope of a simple multiple-choice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quiz game project using Python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kinter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Open Trivia DB is to provide an interactive and engaging way for users to test their knowledge of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programming concepts</a:t>
            </a:r>
            <a:r>
              <a:rPr lang="en-US" sz="1800" dirty="0">
                <a:effectLst/>
                <a:latin typeface=".SFUI-Regular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000" spc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0F091-241A-62D7-367A-55DCCF1C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06" y="1891898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>
            <a:extLst>
              <a:ext uri="{FF2B5EF4-FFF2-40B4-BE49-F238E27FC236}">
                <a16:creationId xmlns:a16="http://schemas.microsoft.com/office/drawing/2014/main" id="{7F21F877-E428-8BB2-045F-D9FA57744C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711" y="364026"/>
            <a:ext cx="9631851" cy="144310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E86F8A-4FFB-B5C6-6D87-F1ED3667230A}"/>
              </a:ext>
            </a:extLst>
          </p:cNvPr>
          <p:cNvSpPr txBox="1"/>
          <p:nvPr/>
        </p:nvSpPr>
        <p:spPr>
          <a:xfrm>
            <a:off x="2630525" y="642574"/>
            <a:ext cx="6253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TECHNOLOGY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E7DAA-5CA7-60C7-9778-455B0465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2" y="1807132"/>
            <a:ext cx="4702009" cy="239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241792-D652-F0A5-FC0E-6C81F4F76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13" y="1772463"/>
            <a:ext cx="4514850" cy="2534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60F9EA-422D-16F7-8F28-6CE115ECA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05" y="4306766"/>
            <a:ext cx="4737716" cy="2432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0DB716-0DBD-F6DB-5763-2147E738B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485" y="4428990"/>
            <a:ext cx="45148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QUIZ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5826F-0B1D-EF1F-A220-23DF47F429D3}"/>
              </a:ext>
            </a:extLst>
          </p:cNvPr>
          <p:cNvSpPr txBox="1"/>
          <p:nvPr/>
        </p:nvSpPr>
        <p:spPr>
          <a:xfrm>
            <a:off x="3047639" y="1860423"/>
            <a:ext cx="6095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Fetch questions from the Open Trivia DB API.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Create a different object using a Question class for each fetched question.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Append all these Question objects to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question_bank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list.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Create the User Interface(GUI) of the application using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Tkinter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Display the first question from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question_bank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list.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Wait for the user to select an answer.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Check if the answer is correct or not.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If correct, increment the score and display the next question.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If incorrect, display the correct answer and display the next question.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At the end of the questions it displays the overall score with percent and how many correct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and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wrong answers </a:t>
            </a:r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rgbClr val="111111"/>
                </a:solidFill>
                <a:latin typeface="-apple-system"/>
              </a:rPr>
              <a:t>Once you close the message box  the master window will destroy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6387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DF85-A479-7797-B775-BEC7354842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09788" y="1562071"/>
            <a:ext cx="1861764" cy="45719"/>
          </a:xfrm>
        </p:spPr>
        <p:txBody>
          <a:bodyPr/>
          <a:lstStyle/>
          <a:p>
            <a:r>
              <a:rPr lang="en-US" dirty="0"/>
              <a:t>QUIZ APP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34102-A935-9F58-EF1A-70BAA875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391" y="1598914"/>
            <a:ext cx="4281646" cy="3808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48C950-60C7-184D-F549-54E00D9D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1674284"/>
            <a:ext cx="6471243" cy="4808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9B82CE-00F7-1AF2-271D-C0FAB90C2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667" y="5600642"/>
            <a:ext cx="372850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5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B5CE3-4B9A-F4CE-7CFA-737572BD35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70191" y="1588754"/>
            <a:ext cx="1948849" cy="79438"/>
          </a:xfrm>
        </p:spPr>
        <p:txBody>
          <a:bodyPr/>
          <a:lstStyle/>
          <a:p>
            <a:r>
              <a:rPr lang="en-US" dirty="0"/>
              <a:t>QUIZ APP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3FD9C-E800-BC25-A5D0-315AB602F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4AF63CD-68DE-2BFB-F85A-3019C5E7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425" y="375480"/>
            <a:ext cx="4550332" cy="39922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C9A508-91C6-55D3-F3E3-E0BD652D3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03" y="375480"/>
            <a:ext cx="4550332" cy="39922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D89A34-0393-C444-8B54-7C5514CE9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34" y="4422467"/>
            <a:ext cx="6292458" cy="19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5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06140-BE00-6B86-2725-8A14CD93F7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C7896-6D1B-4B62-8119-DD2827FC3A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135420" y="1457129"/>
            <a:ext cx="1682453" cy="76293"/>
          </a:xfrm>
        </p:spPr>
        <p:txBody>
          <a:bodyPr/>
          <a:lstStyle/>
          <a:p>
            <a:r>
              <a:rPr lang="en-US" dirty="0"/>
              <a:t>QUIZ APP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15F1-4202-47E0-2077-B4F96387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70" y="693050"/>
            <a:ext cx="5187378" cy="5549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C5F15-2DEB-F152-228B-098982D0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46" y="654048"/>
            <a:ext cx="5495067" cy="56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3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F6214F-872B-8C90-BA02-9B2F4CD10F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04C6F-3BB5-2663-E300-5556E7B192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183951" y="1505660"/>
            <a:ext cx="1779516" cy="76293"/>
          </a:xfrm>
        </p:spPr>
        <p:txBody>
          <a:bodyPr/>
          <a:lstStyle/>
          <a:p>
            <a:r>
              <a:rPr lang="en-US" dirty="0"/>
              <a:t>QUIZ APP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8E597-3742-D20D-795B-EFF0CF44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54" y="308283"/>
            <a:ext cx="5439373" cy="583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0A9C2-808B-A511-C72C-E3D063F0D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873" y="313945"/>
            <a:ext cx="5527556" cy="58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0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{8B36C737-2D5A-4C2F-A187-FB991625E2A4}tf67061901_win32</Template>
  <TotalTime>709</TotalTime>
  <Words>378</Words>
  <Application>Microsoft Office PowerPoint</Application>
  <PresentationFormat>Widescreen</PresentationFormat>
  <Paragraphs>65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.SFUI-Regular</vt:lpstr>
      <vt:lpstr>-apple-system</vt:lpstr>
      <vt:lpstr>Arial</vt:lpstr>
      <vt:lpstr>Calibri</vt:lpstr>
      <vt:lpstr>Daytona Condensed Light</vt:lpstr>
      <vt:lpstr>Posterama</vt:lpstr>
      <vt:lpstr>Office Theme</vt:lpstr>
      <vt:lpstr>MCQ QuIz game using Python and GUI </vt:lpstr>
      <vt:lpstr>Agenda</vt:lpstr>
      <vt:lpstr>PowerPoint Presentation</vt:lpstr>
      <vt:lpstr>PowerPoint Presentation</vt:lpstr>
      <vt:lpstr>pseudocode</vt:lpstr>
      <vt:lpstr>Project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Github link for this project</vt:lpstr>
      <vt:lpstr>Thank you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 game using GUI </dc:title>
  <dc:creator>dhinesh e</dc:creator>
  <cp:lastModifiedBy>dhinesh e</cp:lastModifiedBy>
  <cp:revision>45</cp:revision>
  <dcterms:created xsi:type="dcterms:W3CDTF">2023-06-17T03:51:57Z</dcterms:created>
  <dcterms:modified xsi:type="dcterms:W3CDTF">2023-06-20T18:09:39Z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